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bin" ContentType="application/vnd.openxmlformats-officedocument.oleObject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2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08" r:id="rId4"/>
  </p:sldMasterIdLst>
  <p:sldIdLst>
    <p:sldId id="256" r:id="rId5"/>
    <p:sldId id="257" r:id="rId6"/>
    <p:sldId id="258" r:id="rId7"/>
    <p:sldId id="259" r:id="rId8"/>
    <p:sldId id="260" r:id="rId9"/>
    <p:sldId id="274" r:id="rId10"/>
    <p:sldId id="276" r:id="rId11"/>
    <p:sldId id="261" r:id="rId12"/>
    <p:sldId id="262" r:id="rId13"/>
    <p:sldId id="263" r:id="rId14"/>
    <p:sldId id="264" r:id="rId15"/>
    <p:sldId id="277" r:id="rId16"/>
    <p:sldId id="278" r:id="rId17"/>
    <p:sldId id="266" r:id="rId18"/>
    <p:sldId id="269" r:id="rId19"/>
    <p:sldId id="265" r:id="rId20"/>
    <p:sldId id="272" r:id="rId21"/>
    <p:sldId id="270" r:id="rId22"/>
    <p:sldId id="27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02B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8" d="100"/>
          <a:sy n="78" d="100"/>
        </p:scale>
        <p:origin x="-7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283D33-10B1-43A8-8C65-A51665E87E14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D2F09D-B594-4882-9A85-732231040197}">
      <dgm:prSet phldrT="[Text]"/>
      <dgm:spPr>
        <a:solidFill>
          <a:srgbClr val="00B050"/>
        </a:solidFill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প্রাণী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C2102711-6050-485D-A7A1-38316998314C}" type="parTrans" cxnId="{B80C44B5-9671-4335-965A-42A7422D28B4}">
      <dgm:prSet/>
      <dgm:spPr/>
      <dgm:t>
        <a:bodyPr/>
        <a:lstStyle/>
        <a:p>
          <a:endParaRPr lang="en-US"/>
        </a:p>
      </dgm:t>
    </dgm:pt>
    <dgm:pt modelId="{ACB6E36A-C685-491B-B097-708DEF08406D}" type="sibTrans" cxnId="{B80C44B5-9671-4335-965A-42A7422D28B4}">
      <dgm:prSet/>
      <dgm:spPr/>
      <dgm:t>
        <a:bodyPr/>
        <a:lstStyle/>
        <a:p>
          <a:endParaRPr lang="en-US"/>
        </a:p>
      </dgm:t>
    </dgm:pt>
    <dgm:pt modelId="{DE7F2044-62A8-45B5-965A-7583ABC25EFA}">
      <dgm:prSet phldrT="[Text]"/>
      <dgm:spPr>
        <a:solidFill>
          <a:srgbClr val="7030A0"/>
        </a:solidFill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চলাফেরা করতে পার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3CC1E14-B4CF-4AF3-B658-ECAED6EFA746}" type="parTrans" cxnId="{AAEF7B2B-D02C-40E0-914F-FAB4990ABF61}">
      <dgm:prSet/>
      <dgm:spPr/>
      <dgm:t>
        <a:bodyPr/>
        <a:lstStyle/>
        <a:p>
          <a:endParaRPr lang="en-US"/>
        </a:p>
      </dgm:t>
    </dgm:pt>
    <dgm:pt modelId="{B19716F4-1773-476A-8988-40B9B3A505CB}" type="sibTrans" cxnId="{AAEF7B2B-D02C-40E0-914F-FAB4990ABF61}">
      <dgm:prSet/>
      <dgm:spPr/>
      <dgm:t>
        <a:bodyPr/>
        <a:lstStyle/>
        <a:p>
          <a:endParaRPr lang="en-US"/>
        </a:p>
      </dgm:t>
    </dgm:pt>
    <dgm:pt modelId="{9B08A453-0B83-4847-BFB2-7F21E4AC0336}">
      <dgm:prSet phldrT="[Text]"/>
      <dgm:spPr>
        <a:solidFill>
          <a:srgbClr val="0070C0"/>
        </a:solidFill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নির্দিষ্ট সময় পর্যন্ত বাড়ে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D1AD03DB-BD3F-4A08-8F1E-5D9424D12145}" type="parTrans" cxnId="{79644E9B-59F7-49C4-B79B-51645B6B909B}">
      <dgm:prSet/>
      <dgm:spPr/>
      <dgm:t>
        <a:bodyPr/>
        <a:lstStyle/>
        <a:p>
          <a:endParaRPr lang="en-US"/>
        </a:p>
      </dgm:t>
    </dgm:pt>
    <dgm:pt modelId="{C6790105-2C25-4C58-B521-17FFEE68C67E}" type="sibTrans" cxnId="{79644E9B-59F7-49C4-B79B-51645B6B909B}">
      <dgm:prSet/>
      <dgm:spPr/>
      <dgm:t>
        <a:bodyPr/>
        <a:lstStyle/>
        <a:p>
          <a:endParaRPr lang="en-US"/>
        </a:p>
      </dgm:t>
    </dgm:pt>
    <dgm:pt modelId="{46633F96-6726-411F-AB3C-94B6CF8E3064}">
      <dgm:prSet phldrT="[Text]"/>
      <dgm:spPr>
        <a:solidFill>
          <a:srgbClr val="7030A0"/>
        </a:solidFill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হাত,পা, চোখ,কান, নাক আছে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F1740CBD-2817-4D9E-937E-AD6963CF38C1}" type="parTrans" cxnId="{F652447C-ACEE-49E7-ADF8-1DCAB386A8AD}">
      <dgm:prSet/>
      <dgm:spPr/>
      <dgm:t>
        <a:bodyPr/>
        <a:lstStyle/>
        <a:p>
          <a:endParaRPr lang="en-US"/>
        </a:p>
      </dgm:t>
    </dgm:pt>
    <dgm:pt modelId="{56C66202-31FB-4AAE-B30E-72570FA53BCF}" type="sibTrans" cxnId="{F652447C-ACEE-49E7-ADF8-1DCAB386A8AD}">
      <dgm:prSet/>
      <dgm:spPr/>
      <dgm:t>
        <a:bodyPr/>
        <a:lstStyle/>
        <a:p>
          <a:endParaRPr lang="en-US"/>
        </a:p>
      </dgm:t>
    </dgm:pt>
    <dgm:pt modelId="{A013DB63-CA3C-46E4-9056-8DBA35D92911}">
      <dgm:prSet phldrT="[Text]"/>
      <dgm:spPr>
        <a:solidFill>
          <a:srgbClr val="0070C0"/>
        </a:solidFill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উদ্ভিদ অথবা আন্য প্রাণি খায়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4950F7D0-46CE-422D-9499-697E70B4C90A}" type="parTrans" cxnId="{CD19EBDA-AB3F-474B-8EA2-39230CE533BE}">
      <dgm:prSet/>
      <dgm:spPr/>
      <dgm:t>
        <a:bodyPr/>
        <a:lstStyle/>
        <a:p>
          <a:endParaRPr lang="en-US"/>
        </a:p>
      </dgm:t>
    </dgm:pt>
    <dgm:pt modelId="{AED7BC94-C445-4087-A476-88F4E02BA96A}" type="sibTrans" cxnId="{CD19EBDA-AB3F-474B-8EA2-39230CE533BE}">
      <dgm:prSet/>
      <dgm:spPr/>
      <dgm:t>
        <a:bodyPr/>
        <a:lstStyle/>
        <a:p>
          <a:endParaRPr lang="en-US"/>
        </a:p>
      </dgm:t>
    </dgm:pt>
    <dgm:pt modelId="{3958439B-920A-4B43-A30A-23AA01A3376A}" type="pres">
      <dgm:prSet presAssocID="{CD283D33-10B1-43A8-8C65-A51665E87E1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40FF7D1-4E15-4C52-8E08-63025232EEB2}" type="pres">
      <dgm:prSet presAssocID="{C5D2F09D-B594-4882-9A85-732231040197}" presName="centerShape" presStyleLbl="node0" presStyleIdx="0" presStyleCnt="1"/>
      <dgm:spPr/>
      <dgm:t>
        <a:bodyPr/>
        <a:lstStyle/>
        <a:p>
          <a:endParaRPr lang="en-US"/>
        </a:p>
      </dgm:t>
    </dgm:pt>
    <dgm:pt modelId="{6A13C96F-4EAC-4DA6-ABAB-4EE42D21BEFF}" type="pres">
      <dgm:prSet presAssocID="{DE7F2044-62A8-45B5-965A-7583ABC25EF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3EDA07-04F4-4A1D-BFF9-6BF8BC26B5B4}" type="pres">
      <dgm:prSet presAssocID="{DE7F2044-62A8-45B5-965A-7583ABC25EFA}" presName="dummy" presStyleCnt="0"/>
      <dgm:spPr/>
    </dgm:pt>
    <dgm:pt modelId="{90503A90-F25B-421A-BF3C-AA7749192FD1}" type="pres">
      <dgm:prSet presAssocID="{B19716F4-1773-476A-8988-40B9B3A505CB}" presName="sibTrans" presStyleLbl="sibTrans2D1" presStyleIdx="0" presStyleCnt="4"/>
      <dgm:spPr/>
    </dgm:pt>
    <dgm:pt modelId="{4273D8E4-A4F9-4B39-9C32-8B924B62E949}" type="pres">
      <dgm:prSet presAssocID="{9B08A453-0B83-4847-BFB2-7F21E4AC033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6FEB49-10E9-47D9-867A-842EB3888B7B}" type="pres">
      <dgm:prSet presAssocID="{9B08A453-0B83-4847-BFB2-7F21E4AC0336}" presName="dummy" presStyleCnt="0"/>
      <dgm:spPr/>
    </dgm:pt>
    <dgm:pt modelId="{01CFB463-B686-4904-8A64-C8C38649E4CD}" type="pres">
      <dgm:prSet presAssocID="{C6790105-2C25-4C58-B521-17FFEE68C67E}" presName="sibTrans" presStyleLbl="sibTrans2D1" presStyleIdx="1" presStyleCnt="4"/>
      <dgm:spPr/>
    </dgm:pt>
    <dgm:pt modelId="{90ECB037-B50D-42E9-A820-13E67C17779D}" type="pres">
      <dgm:prSet presAssocID="{46633F96-6726-411F-AB3C-94B6CF8E306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A48DB4-D4C4-4144-A073-D565D6FF2E55}" type="pres">
      <dgm:prSet presAssocID="{46633F96-6726-411F-AB3C-94B6CF8E3064}" presName="dummy" presStyleCnt="0"/>
      <dgm:spPr/>
    </dgm:pt>
    <dgm:pt modelId="{1DA1530A-9506-4619-A5A3-2271CA9CAD02}" type="pres">
      <dgm:prSet presAssocID="{56C66202-31FB-4AAE-B30E-72570FA53BCF}" presName="sibTrans" presStyleLbl="sibTrans2D1" presStyleIdx="2" presStyleCnt="4"/>
      <dgm:spPr/>
    </dgm:pt>
    <dgm:pt modelId="{484C9FB6-6A11-4EBF-AB15-E70977A7A978}" type="pres">
      <dgm:prSet presAssocID="{A013DB63-CA3C-46E4-9056-8DBA35D9291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876148-94DE-40E0-8B2A-D41D74228A78}" type="pres">
      <dgm:prSet presAssocID="{A013DB63-CA3C-46E4-9056-8DBA35D92911}" presName="dummy" presStyleCnt="0"/>
      <dgm:spPr/>
    </dgm:pt>
    <dgm:pt modelId="{0FC16930-F48F-4D11-8D08-B2626A48FE45}" type="pres">
      <dgm:prSet presAssocID="{AED7BC94-C445-4087-A476-88F4E02BA96A}" presName="sibTrans" presStyleLbl="sibTrans2D1" presStyleIdx="3" presStyleCnt="4"/>
      <dgm:spPr/>
    </dgm:pt>
  </dgm:ptLst>
  <dgm:cxnLst>
    <dgm:cxn modelId="{C7628A1B-E463-4924-841A-D15702185559}" type="presOf" srcId="{CD283D33-10B1-43A8-8C65-A51665E87E14}" destId="{3958439B-920A-4B43-A30A-23AA01A3376A}" srcOrd="0" destOrd="0" presId="urn:microsoft.com/office/officeart/2005/8/layout/radial6"/>
    <dgm:cxn modelId="{B80C44B5-9671-4335-965A-42A7422D28B4}" srcId="{CD283D33-10B1-43A8-8C65-A51665E87E14}" destId="{C5D2F09D-B594-4882-9A85-732231040197}" srcOrd="0" destOrd="0" parTransId="{C2102711-6050-485D-A7A1-38316998314C}" sibTransId="{ACB6E36A-C685-491B-B097-708DEF08406D}"/>
    <dgm:cxn modelId="{449A5014-C24E-4DAA-A587-A027B558C6FA}" type="presOf" srcId="{AED7BC94-C445-4087-A476-88F4E02BA96A}" destId="{0FC16930-F48F-4D11-8D08-B2626A48FE45}" srcOrd="0" destOrd="0" presId="urn:microsoft.com/office/officeart/2005/8/layout/radial6"/>
    <dgm:cxn modelId="{AAEF7B2B-D02C-40E0-914F-FAB4990ABF61}" srcId="{C5D2F09D-B594-4882-9A85-732231040197}" destId="{DE7F2044-62A8-45B5-965A-7583ABC25EFA}" srcOrd="0" destOrd="0" parTransId="{93CC1E14-B4CF-4AF3-B658-ECAED6EFA746}" sibTransId="{B19716F4-1773-476A-8988-40B9B3A505CB}"/>
    <dgm:cxn modelId="{116B4F12-6D9A-4FC6-B07C-E3EFDE3657DD}" type="presOf" srcId="{A013DB63-CA3C-46E4-9056-8DBA35D92911}" destId="{484C9FB6-6A11-4EBF-AB15-E70977A7A978}" srcOrd="0" destOrd="0" presId="urn:microsoft.com/office/officeart/2005/8/layout/radial6"/>
    <dgm:cxn modelId="{331620A4-E304-4604-8B2C-0C943A981633}" type="presOf" srcId="{9B08A453-0B83-4847-BFB2-7F21E4AC0336}" destId="{4273D8E4-A4F9-4B39-9C32-8B924B62E949}" srcOrd="0" destOrd="0" presId="urn:microsoft.com/office/officeart/2005/8/layout/radial6"/>
    <dgm:cxn modelId="{06E25410-43FF-4C80-9516-76E08586D1F1}" type="presOf" srcId="{DE7F2044-62A8-45B5-965A-7583ABC25EFA}" destId="{6A13C96F-4EAC-4DA6-ABAB-4EE42D21BEFF}" srcOrd="0" destOrd="0" presId="urn:microsoft.com/office/officeart/2005/8/layout/radial6"/>
    <dgm:cxn modelId="{F652447C-ACEE-49E7-ADF8-1DCAB386A8AD}" srcId="{C5D2F09D-B594-4882-9A85-732231040197}" destId="{46633F96-6726-411F-AB3C-94B6CF8E3064}" srcOrd="2" destOrd="0" parTransId="{F1740CBD-2817-4D9E-937E-AD6963CF38C1}" sibTransId="{56C66202-31FB-4AAE-B30E-72570FA53BCF}"/>
    <dgm:cxn modelId="{CD19EBDA-AB3F-474B-8EA2-39230CE533BE}" srcId="{C5D2F09D-B594-4882-9A85-732231040197}" destId="{A013DB63-CA3C-46E4-9056-8DBA35D92911}" srcOrd="3" destOrd="0" parTransId="{4950F7D0-46CE-422D-9499-697E70B4C90A}" sibTransId="{AED7BC94-C445-4087-A476-88F4E02BA96A}"/>
    <dgm:cxn modelId="{C71783CC-6F5D-4282-8D1D-0B38E2B92B98}" type="presOf" srcId="{B19716F4-1773-476A-8988-40B9B3A505CB}" destId="{90503A90-F25B-421A-BF3C-AA7749192FD1}" srcOrd="0" destOrd="0" presId="urn:microsoft.com/office/officeart/2005/8/layout/radial6"/>
    <dgm:cxn modelId="{328DA316-8633-4C6C-B871-0A1DA4F1EAA2}" type="presOf" srcId="{46633F96-6726-411F-AB3C-94B6CF8E3064}" destId="{90ECB037-B50D-42E9-A820-13E67C17779D}" srcOrd="0" destOrd="0" presId="urn:microsoft.com/office/officeart/2005/8/layout/radial6"/>
    <dgm:cxn modelId="{6FFC631C-AB2A-442E-BFDA-C710FB1DD70C}" type="presOf" srcId="{C6790105-2C25-4C58-B521-17FFEE68C67E}" destId="{01CFB463-B686-4904-8A64-C8C38649E4CD}" srcOrd="0" destOrd="0" presId="urn:microsoft.com/office/officeart/2005/8/layout/radial6"/>
    <dgm:cxn modelId="{364ADE84-99B5-492C-8DFB-DD3147F4C8E3}" type="presOf" srcId="{56C66202-31FB-4AAE-B30E-72570FA53BCF}" destId="{1DA1530A-9506-4619-A5A3-2271CA9CAD02}" srcOrd="0" destOrd="0" presId="urn:microsoft.com/office/officeart/2005/8/layout/radial6"/>
    <dgm:cxn modelId="{79644E9B-59F7-49C4-B79B-51645B6B909B}" srcId="{C5D2F09D-B594-4882-9A85-732231040197}" destId="{9B08A453-0B83-4847-BFB2-7F21E4AC0336}" srcOrd="1" destOrd="0" parTransId="{D1AD03DB-BD3F-4A08-8F1E-5D9424D12145}" sibTransId="{C6790105-2C25-4C58-B521-17FFEE68C67E}"/>
    <dgm:cxn modelId="{A160CF8F-BAB9-4E80-9E8F-D466F8E9D852}" type="presOf" srcId="{C5D2F09D-B594-4882-9A85-732231040197}" destId="{F40FF7D1-4E15-4C52-8E08-63025232EEB2}" srcOrd="0" destOrd="0" presId="urn:microsoft.com/office/officeart/2005/8/layout/radial6"/>
    <dgm:cxn modelId="{4A679568-C443-438D-8EFE-99D53E4783EA}" type="presParOf" srcId="{3958439B-920A-4B43-A30A-23AA01A3376A}" destId="{F40FF7D1-4E15-4C52-8E08-63025232EEB2}" srcOrd="0" destOrd="0" presId="urn:microsoft.com/office/officeart/2005/8/layout/radial6"/>
    <dgm:cxn modelId="{613D3108-4F8A-4058-AF52-A7A0F7404348}" type="presParOf" srcId="{3958439B-920A-4B43-A30A-23AA01A3376A}" destId="{6A13C96F-4EAC-4DA6-ABAB-4EE42D21BEFF}" srcOrd="1" destOrd="0" presId="urn:microsoft.com/office/officeart/2005/8/layout/radial6"/>
    <dgm:cxn modelId="{DE88502E-B001-4143-9B5C-B9B4B0267C0F}" type="presParOf" srcId="{3958439B-920A-4B43-A30A-23AA01A3376A}" destId="{623EDA07-04F4-4A1D-BFF9-6BF8BC26B5B4}" srcOrd="2" destOrd="0" presId="urn:microsoft.com/office/officeart/2005/8/layout/radial6"/>
    <dgm:cxn modelId="{7B843167-F864-43E6-8C9C-1D6104094E3B}" type="presParOf" srcId="{3958439B-920A-4B43-A30A-23AA01A3376A}" destId="{90503A90-F25B-421A-BF3C-AA7749192FD1}" srcOrd="3" destOrd="0" presId="urn:microsoft.com/office/officeart/2005/8/layout/radial6"/>
    <dgm:cxn modelId="{0B0B836E-D42C-4937-AC19-4D9FA20E6AD2}" type="presParOf" srcId="{3958439B-920A-4B43-A30A-23AA01A3376A}" destId="{4273D8E4-A4F9-4B39-9C32-8B924B62E949}" srcOrd="4" destOrd="0" presId="urn:microsoft.com/office/officeart/2005/8/layout/radial6"/>
    <dgm:cxn modelId="{48224639-3F56-414E-A9D3-586077AC2BE4}" type="presParOf" srcId="{3958439B-920A-4B43-A30A-23AA01A3376A}" destId="{876FEB49-10E9-47D9-867A-842EB3888B7B}" srcOrd="5" destOrd="0" presId="urn:microsoft.com/office/officeart/2005/8/layout/radial6"/>
    <dgm:cxn modelId="{DF5FCC63-23C7-4A6E-9986-FBD0CC8A343F}" type="presParOf" srcId="{3958439B-920A-4B43-A30A-23AA01A3376A}" destId="{01CFB463-B686-4904-8A64-C8C38649E4CD}" srcOrd="6" destOrd="0" presId="urn:microsoft.com/office/officeart/2005/8/layout/radial6"/>
    <dgm:cxn modelId="{3A254FF1-0061-40D4-B339-122403DFF1CF}" type="presParOf" srcId="{3958439B-920A-4B43-A30A-23AA01A3376A}" destId="{90ECB037-B50D-42E9-A820-13E67C17779D}" srcOrd="7" destOrd="0" presId="urn:microsoft.com/office/officeart/2005/8/layout/radial6"/>
    <dgm:cxn modelId="{297E9458-871B-49AA-A6C9-531E277F3926}" type="presParOf" srcId="{3958439B-920A-4B43-A30A-23AA01A3376A}" destId="{50A48DB4-D4C4-4144-A073-D565D6FF2E55}" srcOrd="8" destOrd="0" presId="urn:microsoft.com/office/officeart/2005/8/layout/radial6"/>
    <dgm:cxn modelId="{098C3AA0-AFDD-4D81-96FA-4DBDA8C66B73}" type="presParOf" srcId="{3958439B-920A-4B43-A30A-23AA01A3376A}" destId="{1DA1530A-9506-4619-A5A3-2271CA9CAD02}" srcOrd="9" destOrd="0" presId="urn:microsoft.com/office/officeart/2005/8/layout/radial6"/>
    <dgm:cxn modelId="{D527899A-FA05-4985-A075-68871095E2AB}" type="presParOf" srcId="{3958439B-920A-4B43-A30A-23AA01A3376A}" destId="{484C9FB6-6A11-4EBF-AB15-E70977A7A978}" srcOrd="10" destOrd="0" presId="urn:microsoft.com/office/officeart/2005/8/layout/radial6"/>
    <dgm:cxn modelId="{BED264FD-3D03-45FB-8CDF-3132D81FB183}" type="presParOf" srcId="{3958439B-920A-4B43-A30A-23AA01A3376A}" destId="{48876148-94DE-40E0-8B2A-D41D74228A78}" srcOrd="11" destOrd="0" presId="urn:microsoft.com/office/officeart/2005/8/layout/radial6"/>
    <dgm:cxn modelId="{CBCEB67F-08C8-43D1-A3A7-80DDA745F12B}" type="presParOf" srcId="{3958439B-920A-4B43-A30A-23AA01A3376A}" destId="{0FC16930-F48F-4D11-8D08-B2626A48FE45}" srcOrd="12" destOrd="0" presId="urn:microsoft.com/office/officeart/2005/8/layout/radial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283D33-10B1-43A8-8C65-A51665E87E14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D2F09D-B594-4882-9A85-732231040197}">
      <dgm:prSet phldrT="[Text]"/>
      <dgm:spPr>
        <a:solidFill>
          <a:srgbClr val="00B050"/>
        </a:solidFill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উদ্ভিদ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C2102711-6050-485D-A7A1-38316998314C}" type="parTrans" cxnId="{B80C44B5-9671-4335-965A-42A7422D28B4}">
      <dgm:prSet/>
      <dgm:spPr/>
      <dgm:t>
        <a:bodyPr/>
        <a:lstStyle/>
        <a:p>
          <a:endParaRPr lang="en-US"/>
        </a:p>
      </dgm:t>
    </dgm:pt>
    <dgm:pt modelId="{ACB6E36A-C685-491B-B097-708DEF08406D}" type="sibTrans" cxnId="{B80C44B5-9671-4335-965A-42A7422D28B4}">
      <dgm:prSet/>
      <dgm:spPr/>
      <dgm:t>
        <a:bodyPr/>
        <a:lstStyle/>
        <a:p>
          <a:endParaRPr lang="en-US"/>
        </a:p>
      </dgm:t>
    </dgm:pt>
    <dgm:pt modelId="{DE7F2044-62A8-45B5-965A-7583ABC25EFA}">
      <dgm:prSet phldrT="[Text]"/>
      <dgm:spPr>
        <a:solidFill>
          <a:srgbClr val="7030A0"/>
        </a:solidFill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চলাফেরা করতে পার না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3CC1E14-B4CF-4AF3-B658-ECAED6EFA746}" type="parTrans" cxnId="{AAEF7B2B-D02C-40E0-914F-FAB4990ABF61}">
      <dgm:prSet/>
      <dgm:spPr/>
      <dgm:t>
        <a:bodyPr/>
        <a:lstStyle/>
        <a:p>
          <a:endParaRPr lang="en-US"/>
        </a:p>
      </dgm:t>
    </dgm:pt>
    <dgm:pt modelId="{B19716F4-1773-476A-8988-40B9B3A505CB}" type="sibTrans" cxnId="{AAEF7B2B-D02C-40E0-914F-FAB4990ABF61}">
      <dgm:prSet/>
      <dgm:spPr/>
      <dgm:t>
        <a:bodyPr/>
        <a:lstStyle/>
        <a:p>
          <a:endParaRPr lang="en-US"/>
        </a:p>
      </dgm:t>
    </dgm:pt>
    <dgm:pt modelId="{9B08A453-0B83-4847-BFB2-7F21E4AC0336}">
      <dgm:prSet phldrT="[Text]"/>
      <dgm:spPr>
        <a:solidFill>
          <a:srgbClr val="0070C0"/>
        </a:solidFill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মৃত্যু পর্যন্ত বাড়ে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D1AD03DB-BD3F-4A08-8F1E-5D9424D12145}" type="parTrans" cxnId="{79644E9B-59F7-49C4-B79B-51645B6B909B}">
      <dgm:prSet/>
      <dgm:spPr/>
      <dgm:t>
        <a:bodyPr/>
        <a:lstStyle/>
        <a:p>
          <a:endParaRPr lang="en-US"/>
        </a:p>
      </dgm:t>
    </dgm:pt>
    <dgm:pt modelId="{C6790105-2C25-4C58-B521-17FFEE68C67E}" type="sibTrans" cxnId="{79644E9B-59F7-49C4-B79B-51645B6B909B}">
      <dgm:prSet/>
      <dgm:spPr/>
      <dgm:t>
        <a:bodyPr/>
        <a:lstStyle/>
        <a:p>
          <a:endParaRPr lang="en-US"/>
        </a:p>
      </dgm:t>
    </dgm:pt>
    <dgm:pt modelId="{46633F96-6726-411F-AB3C-94B6CF8E3064}">
      <dgm:prSet phldrT="[Text]"/>
      <dgm:spPr>
        <a:solidFill>
          <a:srgbClr val="7030A0"/>
        </a:solidFill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কান্ড ও শাখা-প্রশাখা আছে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F1740CBD-2817-4D9E-937E-AD6963CF38C1}" type="parTrans" cxnId="{F652447C-ACEE-49E7-ADF8-1DCAB386A8AD}">
      <dgm:prSet/>
      <dgm:spPr/>
      <dgm:t>
        <a:bodyPr/>
        <a:lstStyle/>
        <a:p>
          <a:endParaRPr lang="en-US"/>
        </a:p>
      </dgm:t>
    </dgm:pt>
    <dgm:pt modelId="{56C66202-31FB-4AAE-B30E-72570FA53BCF}" type="sibTrans" cxnId="{F652447C-ACEE-49E7-ADF8-1DCAB386A8AD}">
      <dgm:prSet/>
      <dgm:spPr/>
      <dgm:t>
        <a:bodyPr/>
        <a:lstStyle/>
        <a:p>
          <a:endParaRPr lang="en-US"/>
        </a:p>
      </dgm:t>
    </dgm:pt>
    <dgm:pt modelId="{A013DB63-CA3C-46E4-9056-8DBA35D92911}">
      <dgm:prSet phldrT="[Text]"/>
      <dgm:spPr>
        <a:solidFill>
          <a:srgbClr val="0070C0"/>
        </a:solidFill>
      </dgm:spPr>
      <dgm:t>
        <a:bodyPr/>
        <a:lstStyle/>
        <a:p>
          <a:r>
            <a:rPr lang="bn-BD" smtClean="0">
              <a:latin typeface="NikoshBAN" pitchFamily="2" charset="0"/>
              <a:cs typeface="NikoshBAN" pitchFamily="2" charset="0"/>
            </a:rPr>
            <a:t>নিজের খাদ্য নিজে তৈরী করতে পারে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4950F7D0-46CE-422D-9499-697E70B4C90A}" type="parTrans" cxnId="{CD19EBDA-AB3F-474B-8EA2-39230CE533BE}">
      <dgm:prSet/>
      <dgm:spPr/>
      <dgm:t>
        <a:bodyPr/>
        <a:lstStyle/>
        <a:p>
          <a:endParaRPr lang="en-US"/>
        </a:p>
      </dgm:t>
    </dgm:pt>
    <dgm:pt modelId="{AED7BC94-C445-4087-A476-88F4E02BA96A}" type="sibTrans" cxnId="{CD19EBDA-AB3F-474B-8EA2-39230CE533BE}">
      <dgm:prSet/>
      <dgm:spPr/>
      <dgm:t>
        <a:bodyPr/>
        <a:lstStyle/>
        <a:p>
          <a:endParaRPr lang="en-US"/>
        </a:p>
      </dgm:t>
    </dgm:pt>
    <dgm:pt modelId="{3958439B-920A-4B43-A30A-23AA01A3376A}" type="pres">
      <dgm:prSet presAssocID="{CD283D33-10B1-43A8-8C65-A51665E87E1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40FF7D1-4E15-4C52-8E08-63025232EEB2}" type="pres">
      <dgm:prSet presAssocID="{C5D2F09D-B594-4882-9A85-732231040197}" presName="centerShape" presStyleLbl="node0" presStyleIdx="0" presStyleCnt="1"/>
      <dgm:spPr/>
      <dgm:t>
        <a:bodyPr/>
        <a:lstStyle/>
        <a:p>
          <a:endParaRPr lang="en-US"/>
        </a:p>
      </dgm:t>
    </dgm:pt>
    <dgm:pt modelId="{6A13C96F-4EAC-4DA6-ABAB-4EE42D21BEFF}" type="pres">
      <dgm:prSet presAssocID="{DE7F2044-62A8-45B5-965A-7583ABC25EF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3EDA07-04F4-4A1D-BFF9-6BF8BC26B5B4}" type="pres">
      <dgm:prSet presAssocID="{DE7F2044-62A8-45B5-965A-7583ABC25EFA}" presName="dummy" presStyleCnt="0"/>
      <dgm:spPr/>
    </dgm:pt>
    <dgm:pt modelId="{90503A90-F25B-421A-BF3C-AA7749192FD1}" type="pres">
      <dgm:prSet presAssocID="{B19716F4-1773-476A-8988-40B9B3A505CB}" presName="sibTrans" presStyleLbl="sibTrans2D1" presStyleIdx="0" presStyleCnt="4"/>
      <dgm:spPr/>
    </dgm:pt>
    <dgm:pt modelId="{4273D8E4-A4F9-4B39-9C32-8B924B62E949}" type="pres">
      <dgm:prSet presAssocID="{9B08A453-0B83-4847-BFB2-7F21E4AC033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6FEB49-10E9-47D9-867A-842EB3888B7B}" type="pres">
      <dgm:prSet presAssocID="{9B08A453-0B83-4847-BFB2-7F21E4AC0336}" presName="dummy" presStyleCnt="0"/>
      <dgm:spPr/>
    </dgm:pt>
    <dgm:pt modelId="{01CFB463-B686-4904-8A64-C8C38649E4CD}" type="pres">
      <dgm:prSet presAssocID="{C6790105-2C25-4C58-B521-17FFEE68C67E}" presName="sibTrans" presStyleLbl="sibTrans2D1" presStyleIdx="1" presStyleCnt="4"/>
      <dgm:spPr/>
    </dgm:pt>
    <dgm:pt modelId="{90ECB037-B50D-42E9-A820-13E67C17779D}" type="pres">
      <dgm:prSet presAssocID="{46633F96-6726-411F-AB3C-94B6CF8E306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A48DB4-D4C4-4144-A073-D565D6FF2E55}" type="pres">
      <dgm:prSet presAssocID="{46633F96-6726-411F-AB3C-94B6CF8E3064}" presName="dummy" presStyleCnt="0"/>
      <dgm:spPr/>
    </dgm:pt>
    <dgm:pt modelId="{1DA1530A-9506-4619-A5A3-2271CA9CAD02}" type="pres">
      <dgm:prSet presAssocID="{56C66202-31FB-4AAE-B30E-72570FA53BCF}" presName="sibTrans" presStyleLbl="sibTrans2D1" presStyleIdx="2" presStyleCnt="4"/>
      <dgm:spPr/>
    </dgm:pt>
    <dgm:pt modelId="{484C9FB6-6A11-4EBF-AB15-E70977A7A978}" type="pres">
      <dgm:prSet presAssocID="{A013DB63-CA3C-46E4-9056-8DBA35D9291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876148-94DE-40E0-8B2A-D41D74228A78}" type="pres">
      <dgm:prSet presAssocID="{A013DB63-CA3C-46E4-9056-8DBA35D92911}" presName="dummy" presStyleCnt="0"/>
      <dgm:spPr/>
    </dgm:pt>
    <dgm:pt modelId="{0FC16930-F48F-4D11-8D08-B2626A48FE45}" type="pres">
      <dgm:prSet presAssocID="{AED7BC94-C445-4087-A476-88F4E02BA96A}" presName="sibTrans" presStyleLbl="sibTrans2D1" presStyleIdx="3" presStyleCnt="4"/>
      <dgm:spPr/>
    </dgm:pt>
  </dgm:ptLst>
  <dgm:cxnLst>
    <dgm:cxn modelId="{AAEF7B2B-D02C-40E0-914F-FAB4990ABF61}" srcId="{C5D2F09D-B594-4882-9A85-732231040197}" destId="{DE7F2044-62A8-45B5-965A-7583ABC25EFA}" srcOrd="0" destOrd="0" parTransId="{93CC1E14-B4CF-4AF3-B658-ECAED6EFA746}" sibTransId="{B19716F4-1773-476A-8988-40B9B3A505CB}"/>
    <dgm:cxn modelId="{E948198C-54E6-4FD2-8FCC-7CC310ADA999}" type="presOf" srcId="{DE7F2044-62A8-45B5-965A-7583ABC25EFA}" destId="{6A13C96F-4EAC-4DA6-ABAB-4EE42D21BEFF}" srcOrd="0" destOrd="0" presId="urn:microsoft.com/office/officeart/2005/8/layout/radial6"/>
    <dgm:cxn modelId="{79644E9B-59F7-49C4-B79B-51645B6B909B}" srcId="{C5D2F09D-B594-4882-9A85-732231040197}" destId="{9B08A453-0B83-4847-BFB2-7F21E4AC0336}" srcOrd="1" destOrd="0" parTransId="{D1AD03DB-BD3F-4A08-8F1E-5D9424D12145}" sibTransId="{C6790105-2C25-4C58-B521-17FFEE68C67E}"/>
    <dgm:cxn modelId="{CAD6D760-019B-40DC-9BF4-60F72CB16BC7}" type="presOf" srcId="{CD283D33-10B1-43A8-8C65-A51665E87E14}" destId="{3958439B-920A-4B43-A30A-23AA01A3376A}" srcOrd="0" destOrd="0" presId="urn:microsoft.com/office/officeart/2005/8/layout/radial6"/>
    <dgm:cxn modelId="{F652447C-ACEE-49E7-ADF8-1DCAB386A8AD}" srcId="{C5D2F09D-B594-4882-9A85-732231040197}" destId="{46633F96-6726-411F-AB3C-94B6CF8E3064}" srcOrd="2" destOrd="0" parTransId="{F1740CBD-2817-4D9E-937E-AD6963CF38C1}" sibTransId="{56C66202-31FB-4AAE-B30E-72570FA53BCF}"/>
    <dgm:cxn modelId="{9A0F9152-5995-4AD2-966B-A31EDDCD777C}" type="presOf" srcId="{AED7BC94-C445-4087-A476-88F4E02BA96A}" destId="{0FC16930-F48F-4D11-8D08-B2626A48FE45}" srcOrd="0" destOrd="0" presId="urn:microsoft.com/office/officeart/2005/8/layout/radial6"/>
    <dgm:cxn modelId="{1F4EA52B-AE57-4CD8-A526-D84E68159118}" type="presOf" srcId="{B19716F4-1773-476A-8988-40B9B3A505CB}" destId="{90503A90-F25B-421A-BF3C-AA7749192FD1}" srcOrd="0" destOrd="0" presId="urn:microsoft.com/office/officeart/2005/8/layout/radial6"/>
    <dgm:cxn modelId="{085E33DB-0428-4016-81D9-7EEA91E50E0E}" type="presOf" srcId="{56C66202-31FB-4AAE-B30E-72570FA53BCF}" destId="{1DA1530A-9506-4619-A5A3-2271CA9CAD02}" srcOrd="0" destOrd="0" presId="urn:microsoft.com/office/officeart/2005/8/layout/radial6"/>
    <dgm:cxn modelId="{FD151241-3D71-4B11-B0B6-0A137CD0274C}" type="presOf" srcId="{C5D2F09D-B594-4882-9A85-732231040197}" destId="{F40FF7D1-4E15-4C52-8E08-63025232EEB2}" srcOrd="0" destOrd="0" presId="urn:microsoft.com/office/officeart/2005/8/layout/radial6"/>
    <dgm:cxn modelId="{B80C44B5-9671-4335-965A-42A7422D28B4}" srcId="{CD283D33-10B1-43A8-8C65-A51665E87E14}" destId="{C5D2F09D-B594-4882-9A85-732231040197}" srcOrd="0" destOrd="0" parTransId="{C2102711-6050-485D-A7A1-38316998314C}" sibTransId="{ACB6E36A-C685-491B-B097-708DEF08406D}"/>
    <dgm:cxn modelId="{1509FEBC-4C5B-4F2E-B7D9-6570DC313E12}" type="presOf" srcId="{46633F96-6726-411F-AB3C-94B6CF8E3064}" destId="{90ECB037-B50D-42E9-A820-13E67C17779D}" srcOrd="0" destOrd="0" presId="urn:microsoft.com/office/officeart/2005/8/layout/radial6"/>
    <dgm:cxn modelId="{CD19EBDA-AB3F-474B-8EA2-39230CE533BE}" srcId="{C5D2F09D-B594-4882-9A85-732231040197}" destId="{A013DB63-CA3C-46E4-9056-8DBA35D92911}" srcOrd="3" destOrd="0" parTransId="{4950F7D0-46CE-422D-9499-697E70B4C90A}" sibTransId="{AED7BC94-C445-4087-A476-88F4E02BA96A}"/>
    <dgm:cxn modelId="{9ADAD726-A56A-4FFD-838D-0CE8550643F2}" type="presOf" srcId="{C6790105-2C25-4C58-B521-17FFEE68C67E}" destId="{01CFB463-B686-4904-8A64-C8C38649E4CD}" srcOrd="0" destOrd="0" presId="urn:microsoft.com/office/officeart/2005/8/layout/radial6"/>
    <dgm:cxn modelId="{459DE9E5-4E4C-4C97-96BF-5ED37E33CA31}" type="presOf" srcId="{A013DB63-CA3C-46E4-9056-8DBA35D92911}" destId="{484C9FB6-6A11-4EBF-AB15-E70977A7A978}" srcOrd="0" destOrd="0" presId="urn:microsoft.com/office/officeart/2005/8/layout/radial6"/>
    <dgm:cxn modelId="{84C0CAF0-75D4-4C87-AD25-0BEA2AF8DEE6}" type="presOf" srcId="{9B08A453-0B83-4847-BFB2-7F21E4AC0336}" destId="{4273D8E4-A4F9-4B39-9C32-8B924B62E949}" srcOrd="0" destOrd="0" presId="urn:microsoft.com/office/officeart/2005/8/layout/radial6"/>
    <dgm:cxn modelId="{9E3D8B9F-68B9-495D-BE42-D655C690A9E9}" type="presParOf" srcId="{3958439B-920A-4B43-A30A-23AA01A3376A}" destId="{F40FF7D1-4E15-4C52-8E08-63025232EEB2}" srcOrd="0" destOrd="0" presId="urn:microsoft.com/office/officeart/2005/8/layout/radial6"/>
    <dgm:cxn modelId="{D5915722-26A0-4607-95CF-02C8A40ACA29}" type="presParOf" srcId="{3958439B-920A-4B43-A30A-23AA01A3376A}" destId="{6A13C96F-4EAC-4DA6-ABAB-4EE42D21BEFF}" srcOrd="1" destOrd="0" presId="urn:microsoft.com/office/officeart/2005/8/layout/radial6"/>
    <dgm:cxn modelId="{EB7C77B8-35B4-4998-AD6D-999779D7EBFE}" type="presParOf" srcId="{3958439B-920A-4B43-A30A-23AA01A3376A}" destId="{623EDA07-04F4-4A1D-BFF9-6BF8BC26B5B4}" srcOrd="2" destOrd="0" presId="urn:microsoft.com/office/officeart/2005/8/layout/radial6"/>
    <dgm:cxn modelId="{31DAC944-AB72-4785-A74D-CB9794E110D6}" type="presParOf" srcId="{3958439B-920A-4B43-A30A-23AA01A3376A}" destId="{90503A90-F25B-421A-BF3C-AA7749192FD1}" srcOrd="3" destOrd="0" presId="urn:microsoft.com/office/officeart/2005/8/layout/radial6"/>
    <dgm:cxn modelId="{CD8F5782-E438-47F4-B668-1EB7115FB641}" type="presParOf" srcId="{3958439B-920A-4B43-A30A-23AA01A3376A}" destId="{4273D8E4-A4F9-4B39-9C32-8B924B62E949}" srcOrd="4" destOrd="0" presId="urn:microsoft.com/office/officeart/2005/8/layout/radial6"/>
    <dgm:cxn modelId="{66756539-19AF-41EB-9629-3711F391670A}" type="presParOf" srcId="{3958439B-920A-4B43-A30A-23AA01A3376A}" destId="{876FEB49-10E9-47D9-867A-842EB3888B7B}" srcOrd="5" destOrd="0" presId="urn:microsoft.com/office/officeart/2005/8/layout/radial6"/>
    <dgm:cxn modelId="{669BB623-1985-40B1-9ECA-22A5B5313C50}" type="presParOf" srcId="{3958439B-920A-4B43-A30A-23AA01A3376A}" destId="{01CFB463-B686-4904-8A64-C8C38649E4CD}" srcOrd="6" destOrd="0" presId="urn:microsoft.com/office/officeart/2005/8/layout/radial6"/>
    <dgm:cxn modelId="{E92B4A0F-1FD2-4737-A566-9E1D56B2DB08}" type="presParOf" srcId="{3958439B-920A-4B43-A30A-23AA01A3376A}" destId="{90ECB037-B50D-42E9-A820-13E67C17779D}" srcOrd="7" destOrd="0" presId="urn:microsoft.com/office/officeart/2005/8/layout/radial6"/>
    <dgm:cxn modelId="{3AC71D80-AEBC-463D-8AF2-0017502D6693}" type="presParOf" srcId="{3958439B-920A-4B43-A30A-23AA01A3376A}" destId="{50A48DB4-D4C4-4144-A073-D565D6FF2E55}" srcOrd="8" destOrd="0" presId="urn:microsoft.com/office/officeart/2005/8/layout/radial6"/>
    <dgm:cxn modelId="{0622FF17-33A5-4EEF-8263-62FC3412CEA7}" type="presParOf" srcId="{3958439B-920A-4B43-A30A-23AA01A3376A}" destId="{1DA1530A-9506-4619-A5A3-2271CA9CAD02}" srcOrd="9" destOrd="0" presId="urn:microsoft.com/office/officeart/2005/8/layout/radial6"/>
    <dgm:cxn modelId="{BFD9F40D-0959-4FEF-99F9-D8B9024874F0}" type="presParOf" srcId="{3958439B-920A-4B43-A30A-23AA01A3376A}" destId="{484C9FB6-6A11-4EBF-AB15-E70977A7A978}" srcOrd="10" destOrd="0" presId="urn:microsoft.com/office/officeart/2005/8/layout/radial6"/>
    <dgm:cxn modelId="{3F99CBAB-C305-4748-9A85-4A1035A745C9}" type="presParOf" srcId="{3958439B-920A-4B43-A30A-23AA01A3376A}" destId="{48876148-94DE-40E0-8B2A-D41D74228A78}" srcOrd="11" destOrd="0" presId="urn:microsoft.com/office/officeart/2005/8/layout/radial6"/>
    <dgm:cxn modelId="{C072FAD1-A373-419D-90AB-9FE32403E352}" type="presParOf" srcId="{3958439B-920A-4B43-A30A-23AA01A3376A}" destId="{0FC16930-F48F-4D11-8D08-B2626A48FE45}" srcOrd="12" destOrd="0" presId="urn:microsoft.com/office/officeart/2005/8/layout/radial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0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0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685800"/>
            <a:ext cx="6781800" cy="22159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r>
              <a:rPr lang="en-US" sz="13800" dirty="0" err="1" smtClean="0">
                <a:solidFill>
                  <a:srgbClr val="9102BE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13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13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13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1" name="Picture 1" descr="D:\flower\gif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3276600"/>
            <a:ext cx="4724400" cy="2988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_06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795463"/>
            <a:ext cx="3905250" cy="30813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667000" y="558225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উদ্ভিদের বৈশিষ্ট্য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1600" y="1828800"/>
            <a:ext cx="3657600" cy="230832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১। এক জায়গা থেকে অন্য জায়গায়   চলাচল করতে পারে না।</a:t>
            </a:r>
          </a:p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২। প্রাণীর মতো উদ্ভিদ খাবার খায় না।</a:t>
            </a:r>
          </a:p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৩। উদ্ভিদ নিজের খাদ্য নিজেই তৈরী করতে পারে।</a:t>
            </a:r>
          </a:p>
          <a:p>
            <a:pPr algn="ctr"/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495800" y="2895600"/>
            <a:ext cx="533400" cy="4572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00200" y="5435025"/>
            <a:ext cx="914400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_05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981200"/>
            <a:ext cx="3048000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124200" y="511314"/>
            <a:ext cx="25146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প্রাণীর বৈশিষ্ট্য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400" y="2057400"/>
            <a:ext cx="4191000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প্রাণী নিজের ইচ্ছামতো চলাচল করতে পারে।</a:t>
            </a:r>
          </a:p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প্রাণী নিজের খাদ্য তৈরী করতে পারে না।</a:t>
            </a:r>
          </a:p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প্রাণীদের চোখ,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কান,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নাক,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মুখ ইত্যাদি আছে।</a:t>
            </a:r>
          </a:p>
          <a:p>
            <a:pPr algn="ctr"/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886200" y="2971800"/>
            <a:ext cx="762000" cy="4572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19200" y="5029200"/>
            <a:ext cx="12192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প্রাণী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0FF7D1-4E15-4C52-8E08-63025232EE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F40FF7D1-4E15-4C52-8E08-63025232EE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13C96F-4EAC-4DA6-ABAB-4EE42D21BE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6A13C96F-4EAC-4DA6-ABAB-4EE42D21BE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503A90-F25B-421A-BF3C-AA7749192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graphicEl>
                                              <a:dgm id="{90503A90-F25B-421A-BF3C-AA7749192F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73D8E4-A4F9-4B39-9C32-8B924B62E9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4273D8E4-A4F9-4B39-9C32-8B924B62E9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CFB463-B686-4904-8A64-C8C38649E4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graphicEl>
                                              <a:dgm id="{01CFB463-B686-4904-8A64-C8C38649E4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ECB037-B50D-42E9-A820-13E67C1777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90ECB037-B50D-42E9-A820-13E67C1777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A1530A-9506-4619-A5A3-2271CA9CA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>
                                            <p:graphicEl>
                                              <a:dgm id="{1DA1530A-9506-4619-A5A3-2271CA9CAD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4C9FB6-6A11-4EBF-AB15-E70977A7A9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484C9FB6-6A11-4EBF-AB15-E70977A7A9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C16930-F48F-4D11-8D08-B2626A48FE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0FC16930-F48F-4D11-8D08-B2626A48FE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0FF7D1-4E15-4C52-8E08-63025232EE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F40FF7D1-4E15-4C52-8E08-63025232EE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13C96F-4EAC-4DA6-ABAB-4EE42D21BE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6A13C96F-4EAC-4DA6-ABAB-4EE42D21BE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503A90-F25B-421A-BF3C-AA7749192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graphicEl>
                                              <a:dgm id="{90503A90-F25B-421A-BF3C-AA7749192F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73D8E4-A4F9-4B39-9C32-8B924B62E9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4273D8E4-A4F9-4B39-9C32-8B924B62E9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CFB463-B686-4904-8A64-C8C38649E4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graphicEl>
                                              <a:dgm id="{01CFB463-B686-4904-8A64-C8C38649E4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ECB037-B50D-42E9-A820-13E67C1777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90ECB037-B50D-42E9-A820-13E67C1777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A1530A-9506-4619-A5A3-2271CA9CA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>
                                            <p:graphicEl>
                                              <a:dgm id="{1DA1530A-9506-4619-A5A3-2271CA9CAD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4C9FB6-6A11-4EBF-AB15-E70977A7A9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484C9FB6-6A11-4EBF-AB15-E70977A7A9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C16930-F48F-4D11-8D08-B2626A48FE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0FC16930-F48F-4D11-8D08-B2626A48FE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85800" y="3316224"/>
            <a:ext cx="3657600" cy="5847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3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টি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উদ্ভিদের বৈশিষ্ট্য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লিখ।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1447800" y="2020824"/>
            <a:ext cx="838200" cy="1219200"/>
          </a:xfrm>
          <a:prstGeom prst="down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দল১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6400800" y="1752600"/>
            <a:ext cx="914400" cy="1295400"/>
          </a:xfrm>
          <a:prstGeom prst="down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  ২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3505200" y="685800"/>
            <a:ext cx="2133600" cy="990600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সময়-৩মিঃ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ge_44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038600"/>
            <a:ext cx="3429000" cy="24890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image_055.jpeg"/>
          <p:cNvPicPr>
            <a:picLocks noChangeAspect="1"/>
          </p:cNvPicPr>
          <p:nvPr/>
        </p:nvPicPr>
        <p:blipFill>
          <a:blip r:embed="rId3"/>
          <a:srcRect l="12766" t="14179" r="6383"/>
          <a:stretch>
            <a:fillRect/>
          </a:stretch>
        </p:blipFill>
        <p:spPr>
          <a:xfrm>
            <a:off x="5029200" y="3962399"/>
            <a:ext cx="3581400" cy="25487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953000" y="3206496"/>
            <a:ext cx="3657600" cy="5847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3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টি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উদ্ভিদের বৈশিষ্ট্য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লিখ।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6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905000"/>
            <a:ext cx="7010400" cy="267765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শুন্যস্থান পুরন করঃ</a:t>
            </a:r>
          </a:p>
          <a:p>
            <a:endParaRPr lang="bn-IN" sz="2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ক।  উদ্ভিদ এক জায়গা থেকে অন্য জায়গায়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… … 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করতে পারে না।</a:t>
            </a:r>
          </a:p>
          <a:p>
            <a:endParaRPr lang="bn-IN" sz="2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খ।  প্রাণী নিজের খাদ্য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… …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করতে পারে না।</a:t>
            </a:r>
          </a:p>
          <a:p>
            <a:endParaRPr lang="bn-IN" sz="2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গ।  প্রাণী এক স্থান থেকে অন্য স্থানে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… … …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করতে পারে।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82200" y="6858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53000" y="25146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চলাচল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32766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তৈরি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3400" y="40386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চলাচল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362200"/>
            <a:ext cx="6934200" cy="120032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বইয়ের ৮ পৃষ্ঠা খোলো</a:t>
            </a:r>
          </a:p>
          <a:p>
            <a:pPr algn="ctr"/>
            <a:r>
              <a:rPr lang="bn-IN" sz="36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এবং নিরবে পড়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69630"/>
            <a:ext cx="7620000" cy="452431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32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নিজে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তৈ</a:t>
            </a:r>
            <a:r>
              <a:rPr lang="bn-IN" sz="32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রি করতে পারে?</a:t>
            </a:r>
          </a:p>
          <a:p>
            <a:endParaRPr lang="bn-IN" sz="3200" b="1" dirty="0" smtClean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প্রশ্ন- কোনটি নিজে নিজে চলতে পারে?</a:t>
            </a:r>
          </a:p>
          <a:p>
            <a:endParaRPr lang="bn-IN" sz="3200" b="1" dirty="0" smtClean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প্রশ্ন- কোনটি খাদ্য হিসেবে উদ্ভিদ বা অন্য প্রাণী খেয়ে থাকে?</a:t>
            </a:r>
            <a:endParaRPr lang="bn-BD" sz="3200" b="1" dirty="0" smtClean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200" b="1" dirty="0" smtClean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200" b="1" dirty="0" smtClean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ক)</a:t>
            </a:r>
            <a:r>
              <a:rPr lang="bn-BD" sz="32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............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মূলের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সাহায়্যে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আটকে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bn-BD" sz="32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।।</a:t>
            </a:r>
          </a:p>
          <a:p>
            <a:r>
              <a:rPr lang="bn-BD" sz="32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খ) ......... চোখ, কান, নাক আছে।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837486"/>
            <a:ext cx="1905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উঃ  উদ্ভিদ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828086"/>
            <a:ext cx="1905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উঃ  প্রাণী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2814221"/>
            <a:ext cx="1905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উঃ  প্রাণী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514600"/>
            <a:ext cx="800100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তোমার বাড়িতে আছে এমন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5</a:t>
            </a:r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টি উদ্ভিদ ও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5</a:t>
            </a:r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টি প্রাণীর নাম লিখে আনবে। 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914400"/>
            <a:ext cx="556260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9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bn-IN" sz="9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ন্য</a:t>
            </a:r>
            <a:r>
              <a:rPr lang="bn-IN" sz="9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bn-IN" sz="96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</a:t>
            </a:r>
            <a:endParaRPr lang="en-US" sz="9600" b="1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5298" name="Picture 2" descr="D:\flower\61905248213270rtr.gif~c20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2971800"/>
            <a:ext cx="43434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9"/>
          <p:cNvSpPr txBox="1"/>
          <p:nvPr/>
        </p:nvSpPr>
        <p:spPr>
          <a:xfrm>
            <a:off x="990600" y="3164294"/>
            <a:ext cx="8153400" cy="273921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dirty="0" smtClean="0">
                <a:solidFill>
                  <a:srgbClr val="0A0397"/>
                </a:solidFill>
                <a:latin typeface="NikoshBAN" pitchFamily="2" charset="0"/>
                <a:cs typeface="NikoshBAN" pitchFamily="2" charset="0"/>
              </a:rPr>
              <a:t>মোঃ আবদুর রহিম</a:t>
            </a:r>
          </a:p>
          <a:p>
            <a:pPr algn="ctr"/>
            <a:r>
              <a:rPr lang="bn-BD" sz="2800" dirty="0" smtClean="0">
                <a:solidFill>
                  <a:srgbClr val="0A0397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bn-BD" sz="2800" dirty="0" smtClean="0">
                <a:solidFill>
                  <a:srgbClr val="0A0397"/>
                </a:solidFill>
                <a:latin typeface="NikoshBAN" pitchFamily="2" charset="0"/>
                <a:cs typeface="NikoshBAN" pitchFamily="2" charset="0"/>
              </a:rPr>
              <a:t>     বদরীপুর সরকারী প্রাথমিক বিদ্যালয়</a:t>
            </a:r>
          </a:p>
          <a:p>
            <a:pPr algn="ctr"/>
            <a:r>
              <a:rPr lang="bn-BD" sz="2400" dirty="0" smtClean="0">
                <a:solidFill>
                  <a:srgbClr val="0A0397"/>
                </a:solidFill>
                <a:latin typeface="NikoshBAN" pitchFamily="2" charset="0"/>
                <a:cs typeface="NikoshBAN" pitchFamily="2" charset="0"/>
              </a:rPr>
              <a:t>নোয়াখালী সদর, নোয়াখালী।</a:t>
            </a:r>
            <a:endParaRPr lang="en-US" sz="2400" dirty="0" smtClean="0">
              <a:solidFill>
                <a:srgbClr val="0A0397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solidFill>
                  <a:srgbClr val="0A0397"/>
                </a:solidFill>
                <a:latin typeface="NikoshBAN" pitchFamily="2" charset="0"/>
                <a:cs typeface="NikoshBAN" pitchFamily="2" charset="0"/>
              </a:rPr>
              <a:t>01858068487, 01784330592</a:t>
            </a:r>
          </a:p>
          <a:p>
            <a:pPr algn="ctr"/>
            <a:r>
              <a:rPr lang="en-US" sz="2400" dirty="0" smtClean="0">
                <a:solidFill>
                  <a:srgbClr val="0A0397"/>
                </a:solidFill>
                <a:latin typeface="NikoshBAN" pitchFamily="2" charset="0"/>
                <a:cs typeface="NikoshBAN" pitchFamily="2" charset="0"/>
              </a:rPr>
              <a:t>ict2016rahim@gmail.com</a:t>
            </a:r>
            <a:endParaRPr lang="en-US" sz="2400" dirty="0">
              <a:solidFill>
                <a:srgbClr val="0A0397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7" name="Picture 1" descr="C:\Documents and Settings\Administrator\Desktop\BSB picture1\p\20170224_102546.jpg"/>
          <p:cNvPicPr>
            <a:picLocks noChangeAspect="1" noChangeArrowheads="1"/>
          </p:cNvPicPr>
          <p:nvPr/>
        </p:nvPicPr>
        <p:blipFill>
          <a:blip r:embed="rId3" cstate="print"/>
          <a:srcRect t="16667" r="21874"/>
          <a:stretch>
            <a:fillRect/>
          </a:stretch>
        </p:blipFill>
        <p:spPr bwMode="auto">
          <a:xfrm rot="16200000">
            <a:off x="7417329" y="1437112"/>
            <a:ext cx="1904960" cy="1523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219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1447800"/>
            <a:ext cx="7315200" cy="2554545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35000"/>
                  <a:satMod val="253000"/>
                </a:schemeClr>
              </a:gs>
              <a:gs pos="50000">
                <a:schemeClr val="accent2">
                  <a:tint val="42000"/>
                  <a:satMod val="255000"/>
                </a:schemeClr>
              </a:gs>
              <a:gs pos="97000">
                <a:schemeClr val="accent2">
                  <a:tint val="53000"/>
                  <a:satMod val="260000"/>
                </a:schemeClr>
              </a:gs>
              <a:gs pos="100000">
                <a:schemeClr val="accent2">
                  <a:tint val="56000"/>
                  <a:satMod val="275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প্রাথমিক বিজ্ঞান</a:t>
            </a:r>
          </a:p>
          <a:p>
            <a:pPr algn="ctr"/>
            <a:r>
              <a:rPr lang="en-US" sz="40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তৃ</a:t>
            </a:r>
            <a:r>
              <a:rPr lang="bn-IN" sz="40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তীয় শ্রেণি </a:t>
            </a:r>
            <a:endParaRPr lang="en-US" sz="4000" b="1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অধ্যায়-২</a:t>
            </a:r>
          </a:p>
          <a:p>
            <a:pPr algn="ctr"/>
            <a:r>
              <a:rPr lang="bn-IN" sz="40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40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৩৫মিঃ</a:t>
            </a:r>
            <a:endParaRPr lang="bn-IN" sz="6600" b="1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0"/>
            <a:ext cx="8534400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রা</a:t>
            </a:r>
            <a:r>
              <a:rPr lang="bn-I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–</a:t>
            </a:r>
          </a:p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I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নিকট পরিবেশের উদ্ভিদ সনাক্ত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করতে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পারবে। ২.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২. ১</a:t>
            </a:r>
            <a:r>
              <a:rPr lang="bn-I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২. ২. ২ </a:t>
            </a:r>
          </a:p>
        </p:txBody>
      </p:sp>
      <p:sp>
        <p:nvSpPr>
          <p:cNvPr id="3" name="Right Arrow 2"/>
          <p:cNvSpPr/>
          <p:nvPr/>
        </p:nvSpPr>
        <p:spPr>
          <a:xfrm>
            <a:off x="381000" y="28956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381000" y="33528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629025" y="3186113"/>
          <a:ext cx="1885950" cy="485775"/>
        </p:xfrm>
        <a:graphic>
          <a:graphicData uri="http://schemas.openxmlformats.org/presentationml/2006/ole">
            <p:oleObj spid="_x0000_s1026" name="Package" r:id="rId3" imgW="1886040" imgH="48564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667000"/>
            <a:ext cx="5943600" cy="83099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জীবঃ</a:t>
            </a:r>
            <a:r>
              <a:rPr lang="bn-IN" sz="48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_44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828800"/>
            <a:ext cx="3429000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image_007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905000"/>
            <a:ext cx="3352800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676400" y="5678269"/>
            <a:ext cx="152400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গাছ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0" y="533400"/>
            <a:ext cx="312420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কিসের ছবি বল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5715000"/>
            <a:ext cx="144780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হরিণ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_28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219200"/>
            <a:ext cx="4419600" cy="434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066800" y="115669"/>
            <a:ext cx="25908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দেখ এবং বল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5859959"/>
            <a:ext cx="1676400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53200" y="1219200"/>
            <a:ext cx="12954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পাতা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53200" y="4724400"/>
            <a:ext cx="12192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553200" y="3810000"/>
            <a:ext cx="12192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কান্ড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53200" y="2514600"/>
            <a:ext cx="12954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733800" y="4648200"/>
            <a:ext cx="2667000" cy="152400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810000" y="3886200"/>
            <a:ext cx="2667000" cy="152400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886200" y="2590800"/>
            <a:ext cx="2514600" cy="152400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038600" y="1600200"/>
            <a:ext cx="2362200" cy="30480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6" grpId="0" animBg="1"/>
      <p:bldP spid="23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_05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752600"/>
            <a:ext cx="4191000" cy="36775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048000" y="420469"/>
            <a:ext cx="22098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 এবং বল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5638801"/>
            <a:ext cx="1524000" cy="76944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প্রাণী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34200" y="2590800"/>
            <a:ext cx="1295400" cy="762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চোখ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3400" y="2514600"/>
            <a:ext cx="10668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কান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3400" y="3505200"/>
            <a:ext cx="10668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নাক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934200" y="4724400"/>
            <a:ext cx="12192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মুখ</a:t>
            </a:r>
            <a:endParaRPr lang="en-US" sz="44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" y="4495800"/>
            <a:ext cx="10668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4343400" y="3124200"/>
            <a:ext cx="2438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>
            <a:off x="4114800" y="3657600"/>
            <a:ext cx="2667000" cy="1143000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752600" y="2819400"/>
            <a:ext cx="1828800" cy="76200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1676400" y="3352800"/>
            <a:ext cx="2286000" cy="609600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752600" y="4648200"/>
            <a:ext cx="1981200" cy="74612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  <p:bldP spid="15" grpId="0" animBg="1"/>
      <p:bldP spid="18" grpId="0" animBg="1"/>
      <p:bldP spid="21" grpId="0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330</Words>
  <Application>Microsoft Office PowerPoint</Application>
  <PresentationFormat>On-screen Show (4:3)</PresentationFormat>
  <Paragraphs>82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Opulent</vt:lpstr>
      <vt:lpstr>Aspect</vt:lpstr>
      <vt:lpstr>1_Solstice</vt:lpstr>
      <vt:lpstr>Equity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Arif</dc:creator>
  <cp:lastModifiedBy>Firoz MNC</cp:lastModifiedBy>
  <cp:revision>111</cp:revision>
  <dcterms:created xsi:type="dcterms:W3CDTF">2006-08-16T00:00:00Z</dcterms:created>
  <dcterms:modified xsi:type="dcterms:W3CDTF">2017-03-11T01:17:52Z</dcterms:modified>
</cp:coreProperties>
</file>